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F0C60-113C-4526-8E2B-EA7C4C4A2DD0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C6D56-44E4-44FA-BD1A-DD6690E2603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18668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Taka mælingu seinna, hvað eru þetta mörg mál eftir breytingu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9DDE-7B92-4027-B524-9DF58C6C576D}" type="slidenum">
              <a:rPr lang="is-IS" smtClean="0"/>
              <a:pPr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42310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46577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88407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55929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7701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65203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366112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13020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8945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16625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58044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263196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40B40-7CF8-42A8-8378-FFBD165D1D87}" type="datetimeFigureOut">
              <a:rPr lang="is-IS" smtClean="0"/>
              <a:pPr/>
              <a:t>5.10.2015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BFFA-3962-4FC1-B726-4178F5C00FFC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xmlns="" val="85663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Umbótaverkefni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Verkefnamiðar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xmlns="" val="100317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23" y="1535501"/>
            <a:ext cx="8280000" cy="3600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is-I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Ábyrgð</a:t>
            </a:r>
            <a:r>
              <a:rPr lang="is-IS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is-IS" sz="2000" dirty="0" smtClean="0">
                <a:solidFill>
                  <a:schemeClr val="tx1"/>
                </a:solidFill>
              </a:rPr>
              <a:t>	</a:t>
            </a:r>
            <a:endParaRPr lang="is-IS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s-I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Lýsing verkefnis: </a:t>
            </a:r>
          </a:p>
          <a:p>
            <a:pPr marL="0" lvl="0" indent="0">
              <a:buNone/>
            </a:pPr>
            <a:endParaRPr lang="is-IS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is-I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Markmið:</a:t>
            </a:r>
          </a:p>
          <a:p>
            <a:pPr marL="0" lvl="0" indent="0">
              <a:buNone/>
            </a:pPr>
            <a:endParaRPr lang="is-IS" sz="20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is-I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Áætlaður ávinningur [klst]: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is-IS" sz="20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is-IS" sz="2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Áætluð lok:</a:t>
            </a:r>
            <a:endParaRPr lang="is-IS" sz="2000" dirty="0" smtClean="0"/>
          </a:p>
          <a:p>
            <a:pPr marL="0" indent="0">
              <a:buNone/>
            </a:pPr>
            <a:endParaRPr lang="is-I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0623" y="276073"/>
            <a:ext cx="5644297" cy="819482"/>
          </a:xfr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s-IS" sz="3200" dirty="0" smtClean="0"/>
              <a:t>Heiti verkefnis</a:t>
            </a:r>
            <a:endParaRPr lang="is-IS" dirty="0"/>
          </a:p>
        </p:txBody>
      </p:sp>
      <p:sp>
        <p:nvSpPr>
          <p:cNvPr id="7" name="Rectangle 6"/>
          <p:cNvSpPr/>
          <p:nvPr/>
        </p:nvSpPr>
        <p:spPr>
          <a:xfrm>
            <a:off x="7982464" y="273684"/>
            <a:ext cx="1090515" cy="1420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TextBox 7"/>
          <p:cNvSpPr txBox="1"/>
          <p:nvPr/>
        </p:nvSpPr>
        <p:spPr>
          <a:xfrm>
            <a:off x="7982465" y="362465"/>
            <a:ext cx="1028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 smtClean="0"/>
          </a:p>
          <a:p>
            <a:pPr algn="ctr"/>
            <a:r>
              <a:rPr lang="is-IS" dirty="0" smtClean="0"/>
              <a:t>Mynd af áb.aðila</a:t>
            </a:r>
            <a:endParaRPr lang="is-IS" dirty="0"/>
          </a:p>
        </p:txBody>
      </p:sp>
      <p:sp>
        <p:nvSpPr>
          <p:cNvPr id="2" name="TextBox 1"/>
          <p:cNvSpPr txBox="1"/>
          <p:nvPr/>
        </p:nvSpPr>
        <p:spPr>
          <a:xfrm>
            <a:off x="7803470" y="2423603"/>
            <a:ext cx="3684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Tengist verkefni </a:t>
            </a:r>
            <a:r>
              <a:rPr lang="is-IS" dirty="0" smtClean="0"/>
              <a:t>stefnu</a:t>
            </a:r>
            <a:endParaRPr lang="is-IS" dirty="0" smtClean="0"/>
          </a:p>
          <a:p>
            <a:pPr marL="285750" indent="-285750">
              <a:buFontTx/>
              <a:buChar char="-"/>
            </a:pPr>
            <a:r>
              <a:rPr lang="is-IS" dirty="0" smtClean="0"/>
              <a:t>Arðsemi</a:t>
            </a:r>
          </a:p>
          <a:p>
            <a:pPr marL="285750" indent="-285750">
              <a:buFontTx/>
              <a:buChar char="-"/>
            </a:pPr>
            <a:r>
              <a:rPr lang="is-IS" dirty="0" smtClean="0"/>
              <a:t>Ánægju viðskiptavina</a:t>
            </a:r>
          </a:p>
          <a:p>
            <a:pPr marL="285750" indent="-285750">
              <a:buFontTx/>
              <a:buChar char="-"/>
            </a:pPr>
            <a:r>
              <a:rPr lang="is-IS" dirty="0" smtClean="0"/>
              <a:t>Stöðugar umbætur </a:t>
            </a:r>
          </a:p>
          <a:p>
            <a:pPr marL="285750" indent="-285750">
              <a:buFontTx/>
              <a:buChar char="-"/>
            </a:pPr>
            <a:r>
              <a:rPr lang="is-IS" dirty="0" smtClean="0"/>
              <a:t>Stolt starfsfólk</a:t>
            </a:r>
          </a:p>
          <a:p>
            <a:pPr marL="285750" indent="-285750">
              <a:buFontTx/>
              <a:buChar char="-"/>
            </a:pP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xmlns="" val="278502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Custom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Umbótaverkefni</vt:lpstr>
      <vt:lpstr>Heiti verkefnis</vt:lpstr>
    </vt:vector>
  </TitlesOfParts>
  <Company>Síminn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Umbótaverkefni</dc:title>
  <dc:creator>Lára Hannesdóttir</dc:creator>
  <cp:lastModifiedBy>Viktoría</cp:lastModifiedBy>
  <cp:revision>4</cp:revision>
  <dcterms:created xsi:type="dcterms:W3CDTF">2015-08-17T10:13:27Z</dcterms:created>
  <dcterms:modified xsi:type="dcterms:W3CDTF">2015-10-05T15:48:07Z</dcterms:modified>
</cp:coreProperties>
</file>